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/>
    <p:restoredTop sz="92115"/>
  </p:normalViewPr>
  <p:slideViewPr>
    <p:cSldViewPr snapToGrid="0" snapToObjects="1">
      <p:cViewPr varScale="1">
        <p:scale>
          <a:sx n="61" d="100"/>
          <a:sy n="61" d="100"/>
        </p:scale>
        <p:origin x="240" y="1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1774106"/>
            <a:ext cx="1767276" cy="162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21196"/>
            <a:ext cx="3920073" cy="122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4" y="2066459"/>
            <a:ext cx="3147892" cy="8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2" y="4188278"/>
            <a:ext cx="2953645" cy="106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3" y="5015375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9" y="3206531"/>
            <a:ext cx="2805464" cy="151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8" y="712307"/>
            <a:ext cx="4691618" cy="645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4" y="1837460"/>
            <a:ext cx="2776292" cy="15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14" y="903511"/>
            <a:ext cx="5695043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0" y="1915886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1372</TotalTime>
  <Words>756</Words>
  <Application>Microsoft Macintosh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56</cp:revision>
  <dcterms:created xsi:type="dcterms:W3CDTF">2018-12-10T18:17:29Z</dcterms:created>
  <dcterms:modified xsi:type="dcterms:W3CDTF">2019-01-01T18:46:53Z</dcterms:modified>
</cp:coreProperties>
</file>